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85" r:id="rId5"/>
    <p:sldId id="286" r:id="rId6"/>
    <p:sldId id="287" r:id="rId7"/>
    <p:sldId id="279" r:id="rId8"/>
    <p:sldId id="288" r:id="rId9"/>
    <p:sldId id="289" r:id="rId10"/>
    <p:sldId id="282" r:id="rId11"/>
    <p:sldId id="278" r:id="rId12"/>
    <p:sldId id="283" r:id="rId13"/>
    <p:sldId id="284" r:id="rId14"/>
    <p:sldId id="281" r:id="rId15"/>
    <p:sldId id="261" r:id="rId16"/>
    <p:sldId id="276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8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5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8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9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40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4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9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51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53D43-7EDF-4CE1-9F54-7F8A13108858}" type="datetimeFigureOut">
              <a:rPr lang="ru-RU" smtClean="0"/>
              <a:t>06.05.2016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DD332-E818-44F8-9688-2AF72B0BE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0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jpeg"/><Relationship Id="rId2" Type="http://schemas.openxmlformats.org/officeDocument/2006/relationships/image" Target="../media/image25.jpeg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4.gif"/><Relationship Id="rId4" Type="http://schemas.openxmlformats.org/officeDocument/2006/relationships/image" Target="../media/image4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3.jpeg"/><Relationship Id="rId7" Type="http://schemas.openxmlformats.org/officeDocument/2006/relationships/image" Target="../media/image4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jpeg"/><Relationship Id="rId11" Type="http://schemas.openxmlformats.org/officeDocument/2006/relationships/image" Target="../media/image49.jpeg"/><Relationship Id="rId5" Type="http://schemas.openxmlformats.org/officeDocument/2006/relationships/image" Target="../media/image7.jpeg"/><Relationship Id="rId10" Type="http://schemas.openxmlformats.org/officeDocument/2006/relationships/image" Target="../media/image48.jpeg"/><Relationship Id="rId4" Type="http://schemas.openxmlformats.org/officeDocument/2006/relationships/image" Target="../media/image5.jpeg"/><Relationship Id="rId9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s.WINDOWS\Документы\Мои рисунки\Образцы рисунков\урожша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1" y="4406901"/>
            <a:ext cx="2952329" cy="6782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</a:rPr>
              <a:t>автор: Книга Н. В.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711" y="1124745"/>
            <a:ext cx="6515001" cy="2016223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«Детский сад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№ 8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города Шимановска»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«О нас и нашем здоровье»</a:t>
            </a:r>
          </a:p>
        </p:txBody>
      </p:sp>
      <p:pic>
        <p:nvPicPr>
          <p:cNvPr id="3074" name="Picture 2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18710"/>
            <a:ext cx="5205635" cy="79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4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C:\Documents and Settings\Admin\Мои документы\анимашки\Копия анимдождь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73000"/>
                    </a14:imgEffect>
                    <a14:imgEffect>
                      <a14:brightnessContrast brigh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070" y="905544"/>
            <a:ext cx="2515344" cy="98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Documents and Settings\Admin\Мои документы\анимашки\анимтюльп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21610"/>
            <a:ext cx="5168627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 descr="C:\Documents and Settings\Admin\Мои документы\анимашки\анимроза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69160"/>
            <a:ext cx="866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C:\Documents and Settings\Admin\Мои документы\анимашки\анимрозовбабоч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53136"/>
            <a:ext cx="1953979" cy="188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21245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Гимнастика для глаз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9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386 0.11538 L -0.63611 -0.5780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07" y="-3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11 -0.57803 L -0.62031 0.009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29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032 0.00925 L -0.3007 0.00925 C -0.15747 0.00925 0.01928 -0.15931 0.01928 -0.29618 L 0.01928 -0.59908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79" y="-304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61872 L -0.24948 -0.4393 C -0.2993 -0.40184 -0.32673 -0.34843 -0.32483 -0.29364 C -0.32292 -0.23237 -0.29219 -0.18427 -0.23854 -0.1526 L -1.11111E-6 -4.73988E-6 " pathEditMode="relative" rAng="5251913" ptsTypes="FffFF">
                                      <p:cBhvr>
                                        <p:cTn id="26" dur="2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31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Игра «Что полезно для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здоровья?»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7654" name="Picture 6" descr="C:\Documents and Settings\1\Мои документы\Мои рисунки\картин-ки\вкусно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13" y="2035021"/>
            <a:ext cx="780163" cy="126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C:\Documents and Settings\1\Мои документы\Мои рисунки\картин-ки\Копия (2) zNwFE96RHq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525" y="5328472"/>
            <a:ext cx="1333689" cy="961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6" name="Picture 8" descr="C:\Documents and Settings\1\Мои документы\Мои рисунки\картин-ки\Копия (3) zNwFE96RHq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070" y="2099518"/>
            <a:ext cx="1415889" cy="96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7" name="Picture 9" descr="C:\Documents and Settings\1\Мои документы\Мои рисунки\картин-ки\Копия zNwFE96RHq0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r="25163"/>
          <a:stretch/>
        </p:blipFill>
        <p:spPr bwMode="auto">
          <a:xfrm>
            <a:off x="7236297" y="3543814"/>
            <a:ext cx="1210902" cy="131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8" name="Picture 10" descr="C:\Documents and Settings\1\Мои документы\Мои рисунки\картин-ки\малина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4" r="13635"/>
          <a:stretch/>
        </p:blipFill>
        <p:spPr bwMode="auto">
          <a:xfrm>
            <a:off x="4100539" y="5332644"/>
            <a:ext cx="1104874" cy="113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9" name="Picture 11" descr="C:\Documents and Settings\1\Мои документы\Мои рисунки\картин-ки\Копия (5) лишнее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416" y="3297759"/>
            <a:ext cx="1058510" cy="143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0" name="Picture 12" descr="C:\Documents and Settings\1\Мои документы\Мои рисунки\картин-ки\Копия (4) лишнее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554" y="2359885"/>
            <a:ext cx="1067787" cy="110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3" name="Picture 15" descr="C:\Documents and Settings\1\Рабочий стол\продполезвредн\Копия (5) вредно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9" y="3878895"/>
            <a:ext cx="1099310" cy="76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4" name="Picture 16" descr="C:\Documents and Settings\1\Рабочий стол\продполезвредн\Копия (4) вредно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9" y="189225"/>
            <a:ext cx="1169460" cy="13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5" name="Picture 17" descr="C:\Documents and Settings\1\Рабочий стол\продполезвредн\Копия (3) вредно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48507"/>
            <a:ext cx="1321860" cy="102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6" name="Picture 18" descr="C:\Documents and Settings\1\Рабочий стол\продполезвредн\Копия (2) вредно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165" y="5276410"/>
            <a:ext cx="1711132" cy="106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8" name="Picture 20" descr="C:\Documents and Settings\1\Рабочий стол\продполезвредн\Копия вредно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373"/>
            <a:ext cx="1311498" cy="84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69" name="Picture 21" descr="C:\Documents and Settings\1\Рабочий стол\продполезвредн\Копия полезно7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21" y="2407199"/>
            <a:ext cx="1014905" cy="6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0" name="Picture 22" descr="C:\Documents and Settings\1\Рабочий стол\продполезвредн\Копия (2) полезновредно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13" y="5311043"/>
            <a:ext cx="1370726" cy="1135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1" name="Picture 23" descr="C:\Documents and Settings\1\Рабочий стол\продполезвредн\Копия (2) полезно7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020" y="3908129"/>
            <a:ext cx="1484853" cy="82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2" name="Picture 24" descr="C:\Documents and Settings\1\Рабочий стол\продполезвредн\Копия полезновредно.jpg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8249" r="16414"/>
          <a:stretch/>
        </p:blipFill>
        <p:spPr bwMode="auto">
          <a:xfrm>
            <a:off x="7236296" y="528030"/>
            <a:ext cx="1438395" cy="10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3" name="Picture 25" descr="C:\Documents and Settings\1\Рабочий стол\продполезвредн\Копия (3) полезно7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354" y="5358394"/>
            <a:ext cx="1268230" cy="11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6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76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66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9" dur="2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1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/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700" b="1" dirty="0" smtClean="0">
                <a:solidFill>
                  <a:srgbClr val="C00000"/>
                </a:solidFill>
              </a:rPr>
              <a:t>Игра «Как мы всё узнаём?»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6" descr="C:\Documents and Settings\1\Рабочий стол\гигиена\Копия (2) Органни_чуття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053" y="1052736"/>
            <a:ext cx="1337535" cy="99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Documents and Settings\1\Рабочий стол\гигиена\Копия (5) Органни_чуття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735" y="3791804"/>
            <a:ext cx="1393028" cy="105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Documents and Settings\1\Рабочий стол\гигиена\Копия Органни_чуття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560" y="5457349"/>
            <a:ext cx="1405131" cy="108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8020" y="1052736"/>
            <a:ext cx="199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Какой орган определяет, что трава зеленая, а цветок красный?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8020" y="3769915"/>
            <a:ext cx="2633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Какой орган </a:t>
            </a:r>
            <a:r>
              <a:rPr lang="ru-RU" dirty="0" smtClean="0"/>
              <a:t>сразу</a:t>
            </a:r>
          </a:p>
          <a:p>
            <a:r>
              <a:rPr lang="ru-RU" dirty="0" smtClean="0"/>
              <a:t> </a:t>
            </a:r>
            <a:r>
              <a:rPr lang="ru-RU" dirty="0"/>
              <a:t>чувствует</a:t>
            </a:r>
            <a:r>
              <a:rPr lang="ru-RU" dirty="0" smtClean="0"/>
              <a:t>, </a:t>
            </a:r>
            <a:r>
              <a:rPr lang="ru-RU" dirty="0"/>
              <a:t>что в котлеты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оложен </a:t>
            </a:r>
            <a:r>
              <a:rPr lang="ru-RU" dirty="0"/>
              <a:t>чеснок?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5065953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называется та часть тела, в котором находится орган, с помощью которого мы думаем?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8020" y="2390046"/>
            <a:ext cx="2790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Каким </a:t>
            </a:r>
            <a:r>
              <a:rPr lang="ru-RU" dirty="0"/>
              <a:t>органом </a:t>
            </a:r>
            <a:r>
              <a:rPr lang="ru-RU" dirty="0" smtClean="0"/>
              <a:t>мы показываем </a:t>
            </a:r>
            <a:r>
              <a:rPr lang="ru-RU" dirty="0"/>
              <a:t>на предмет,          </a:t>
            </a:r>
            <a:endParaRPr lang="ru-RU" dirty="0" smtClean="0"/>
          </a:p>
          <a:p>
            <a:r>
              <a:rPr lang="ru-RU" dirty="0" smtClean="0"/>
              <a:t>который </a:t>
            </a:r>
            <a:r>
              <a:rPr lang="ru-RU" dirty="0"/>
              <a:t>нас интересует?</a:t>
            </a:r>
          </a:p>
        </p:txBody>
      </p:sp>
      <p:pic>
        <p:nvPicPr>
          <p:cNvPr id="27651" name="Picture 3" descr="C:\Documents and Settings\Admin\Мои документы\анимашки\деттележ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r="54837" b="65802"/>
          <a:stretch/>
        </p:blipFill>
        <p:spPr bwMode="auto">
          <a:xfrm flipH="1">
            <a:off x="7180888" y="2390046"/>
            <a:ext cx="1337535" cy="122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7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Угадайте!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Какой орган слышит, как мама зовет обедать?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687" y="279370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 называется орган, который держит    </a:t>
            </a:r>
            <a:r>
              <a:rPr lang="ru-RU" dirty="0" smtClean="0"/>
              <a:t>голову</a:t>
            </a:r>
            <a:r>
              <a:rPr lang="ru-RU" dirty="0"/>
              <a:t>?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8815" y="4086856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Какой орган определяет, что торт был вкусным?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211" y="5157192"/>
            <a:ext cx="1944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Какой орган непринято ставить на стол во время еды? </a:t>
            </a:r>
          </a:p>
        </p:txBody>
      </p:sp>
      <p:pic>
        <p:nvPicPr>
          <p:cNvPr id="8" name="Picture 5" descr="C:\Documents and Settings\1\Рабочий стол\гигиена\Копия (3) Органни_чуття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33800"/>
            <a:ext cx="1133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1\Рабочий стол\гигиена\Копия (4) Органни_чуття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36086"/>
            <a:ext cx="1085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Admin\Мои документы\анимашки\lovelyanimals042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5" r="39007" b="50000"/>
          <a:stretch/>
        </p:blipFill>
        <p:spPr bwMode="auto">
          <a:xfrm>
            <a:off x="7241050" y="5445224"/>
            <a:ext cx="1152788" cy="115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C:\Documents and Settings\Admin\Мои документы\анимашки\luntik03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60232" y="3377809"/>
            <a:ext cx="1906797" cy="163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52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Игра «Органы чувств»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(</a:t>
            </a:r>
            <a:r>
              <a:rPr lang="ru-RU" sz="1800" b="1" dirty="0" smtClean="0">
                <a:solidFill>
                  <a:srgbClr val="0070C0"/>
                </a:solidFill>
              </a:rPr>
              <a:t>какой орган для чего предназначен)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" name="Picture 3" descr="C:\Documents and Settings\1\Рабочий стол\гигиена\Копия (5) Органни_чуття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7" y="1513359"/>
            <a:ext cx="11049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Documents and Settings\1\Рабочий стол\гигиена\Копия (4) Органни_чуття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0" y="2627283"/>
            <a:ext cx="10858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Documents and Settings\1\Рабочий стол\гигиена\Копия (3) Органни_чуття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0" y="3717032"/>
            <a:ext cx="1133475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Documents and Settings\1\Рабочий стол\гигиена\Копия (2) Органни_чуття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0" y="4741791"/>
            <a:ext cx="11049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Documents and Settings\1\Рабочий стол\гигиена\Копия Органни_чуття_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0" y="5720308"/>
            <a:ext cx="108585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Documents and Settings\1\Рабочий стол\гигиена\Копия Органни_чуття_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04" y="1461788"/>
            <a:ext cx="11525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C:\Documents and Settings\1\Рабочий стол\гигиена\Копия (3) Органни_чуття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46" y="2522111"/>
            <a:ext cx="11334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Documents and Settings\1\Рабочий стол\гигиена\Копия (5) Органни_чуття_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26" y="5636740"/>
            <a:ext cx="11430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C:\Documents and Settings\1\Рабочий стол\гигиена\Копия (4) Органни_чуття_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104" y="4569160"/>
            <a:ext cx="112395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Documents and Settings\1\Рабочий стол\гигиена\Копия (2) Органни_чуття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44" y="3493863"/>
            <a:ext cx="1162050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трелка вправо 18"/>
          <p:cNvSpPr/>
          <p:nvPr/>
        </p:nvSpPr>
        <p:spPr>
          <a:xfrm rot="20884151">
            <a:off x="1661034" y="4324288"/>
            <a:ext cx="5558341" cy="484632"/>
          </a:xfrm>
          <a:prstGeom prst="rightArrow">
            <a:avLst>
              <a:gd name="adj1" fmla="val 21583"/>
              <a:gd name="adj2" fmla="val 1367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2197005">
            <a:off x="1038160" y="3777592"/>
            <a:ext cx="6845382" cy="484632"/>
          </a:xfrm>
          <a:prstGeom prst="rightArrow">
            <a:avLst>
              <a:gd name="adj1" fmla="val 21583"/>
              <a:gd name="adj2" fmla="val 121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1009729">
            <a:off x="1700776" y="3281183"/>
            <a:ext cx="5554908" cy="484632"/>
          </a:xfrm>
          <a:prstGeom prst="rightArrow">
            <a:avLst>
              <a:gd name="adj1" fmla="val 21583"/>
              <a:gd name="adj2" fmla="val 130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272569">
            <a:off x="942935" y="3841033"/>
            <a:ext cx="6971290" cy="484632"/>
          </a:xfrm>
          <a:prstGeom prst="rightArrow">
            <a:avLst>
              <a:gd name="adj1" fmla="val 21583"/>
              <a:gd name="adj2" fmla="val 1300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58516">
            <a:off x="1524591" y="3777593"/>
            <a:ext cx="5759826" cy="484632"/>
          </a:xfrm>
          <a:prstGeom prst="rightArrow">
            <a:avLst>
              <a:gd name="adj1" fmla="val 21583"/>
              <a:gd name="adj2" fmla="val 1433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7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Р</a:t>
            </a:r>
            <a:r>
              <a:rPr lang="ru-RU" sz="3600" b="1" dirty="0" smtClean="0">
                <a:solidFill>
                  <a:srgbClr val="0070C0"/>
                </a:solidFill>
              </a:rPr>
              <a:t>азминка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1340768"/>
            <a:ext cx="583264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*Каша вкусная еда – это нам полезно? (да)</a:t>
            </a:r>
          </a:p>
          <a:p>
            <a:r>
              <a:rPr lang="ru-RU" dirty="0" smtClean="0"/>
              <a:t>*лук зелёный иногда, дети, нам полезен? (да)</a:t>
            </a:r>
          </a:p>
          <a:p>
            <a:r>
              <a:rPr lang="ru-RU" dirty="0" smtClean="0"/>
              <a:t>*в луже грязная вода нам полезна, дети? (нет)</a:t>
            </a:r>
          </a:p>
          <a:p>
            <a:r>
              <a:rPr lang="ru-RU" dirty="0" smtClean="0"/>
              <a:t>*щи – отличная еда, это нам полезно? (да)</a:t>
            </a:r>
          </a:p>
          <a:p>
            <a:r>
              <a:rPr lang="ru-RU" dirty="0" smtClean="0"/>
              <a:t>*мухоморный суп всегда для детей полезен? (нет)</a:t>
            </a:r>
          </a:p>
          <a:p>
            <a:r>
              <a:rPr lang="ru-RU" dirty="0" smtClean="0"/>
              <a:t>*фрукты – просто красота , всем полезны, дети? (да)</a:t>
            </a:r>
          </a:p>
          <a:p>
            <a:r>
              <a:rPr lang="ru-RU" dirty="0" smtClean="0"/>
              <a:t>*грязных ягод иногда съесть полезно, дети? (нет)</a:t>
            </a:r>
          </a:p>
          <a:p>
            <a:r>
              <a:rPr lang="ru-RU" dirty="0" smtClean="0"/>
              <a:t>*овощей растёт гряда. Овощи полезны? (да)</a:t>
            </a:r>
          </a:p>
          <a:p>
            <a:r>
              <a:rPr lang="ru-RU" dirty="0" smtClean="0"/>
              <a:t>*морс, компот и сок всегда нам полезны, правда? (да)</a:t>
            </a:r>
          </a:p>
          <a:p>
            <a:r>
              <a:rPr lang="ru-RU" dirty="0" smtClean="0"/>
              <a:t>*съесть большой мешок конфет это вредно, дети? (да)</a:t>
            </a:r>
          </a:p>
          <a:p>
            <a:r>
              <a:rPr lang="ru-RU" dirty="0" smtClean="0"/>
              <a:t>*лишь полезная еда на столе у нас всегда,</a:t>
            </a:r>
          </a:p>
          <a:p>
            <a:r>
              <a:rPr lang="ru-RU" dirty="0" smtClean="0"/>
              <a:t>А раз полезная еда, будем мы здоровы? (да)</a:t>
            </a:r>
          </a:p>
          <a:p>
            <a:endParaRPr lang="ru-RU" sz="1600" dirty="0"/>
          </a:p>
        </p:txBody>
      </p:sp>
      <p:pic>
        <p:nvPicPr>
          <p:cNvPr id="9218" name="Picture 2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2" y="5157192"/>
            <a:ext cx="59451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34381" y="2233825"/>
            <a:ext cx="5945187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80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1\Мои документы\Мои рисунки\фонумываемс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" y="0"/>
            <a:ext cx="9118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3823" y="1124744"/>
            <a:ext cx="5976664" cy="3416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Надо кушать помидоры, </a:t>
            </a:r>
          </a:p>
          <a:p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Фрукты, овощи, лимоны,</a:t>
            </a:r>
          </a:p>
          <a:p>
            <a:r>
              <a:rPr lang="ru-RU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Кашу – утром, суп – в обед,</a:t>
            </a:r>
          </a:p>
          <a:p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на ужин – винегрет.</a:t>
            </a:r>
          </a:p>
          <a:p>
            <a:pPr algn="ctr"/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Ну, а если свой обед </a:t>
            </a:r>
          </a:p>
          <a:p>
            <a:pPr algn="ctr"/>
            <a:r>
              <a:rPr lang="ru-RU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Ты начнёшь с кулька конфет,</a:t>
            </a:r>
          </a:p>
          <a:p>
            <a:pPr algn="ctr"/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         Жвачкой импортной закусишь,</a:t>
            </a:r>
          </a:p>
          <a:p>
            <a:pPr algn="ctr"/>
            <a:r>
              <a:rPr lang="ru-RU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       Шоколадом подсластишь,</a:t>
            </a:r>
          </a:p>
          <a:p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То тогда наверняка</a:t>
            </a:r>
          </a:p>
          <a:p>
            <a:r>
              <a:rPr lang="ru-RU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Ваши спутники всегда</a:t>
            </a:r>
          </a:p>
          <a:p>
            <a:r>
              <a:rPr lang="ru-RU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Близорукость, бледный вид</a:t>
            </a:r>
          </a:p>
          <a:p>
            <a:r>
              <a:rPr lang="ru-RU" b="1" cap="all" spc="0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неважный аппетит.</a:t>
            </a:r>
            <a:endParaRPr lang="ru-RU" b="1" cap="all" spc="0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54868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Совет доктора Айболита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9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70386"/>
          </a:xfrm>
        </p:spPr>
        <p:txBody>
          <a:bodyPr>
            <a:normAutofit/>
          </a:bodyPr>
          <a:lstStyle/>
          <a:p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73216"/>
            <a:ext cx="5945187" cy="130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331640" y="1196752"/>
            <a:ext cx="5945187" cy="147478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ru-RU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пасибо!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4823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Цель: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988840"/>
            <a:ext cx="56166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игровой форме обобщить и систематизировать имеющиеся у детей представления о сохранении здоровья.</a:t>
            </a:r>
          </a:p>
        </p:txBody>
      </p:sp>
      <p:pic>
        <p:nvPicPr>
          <p:cNvPr id="4098" name="Picture 2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398" y="5013176"/>
            <a:ext cx="5945187" cy="15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Упражнение</a:t>
            </a:r>
            <a:br>
              <a:rPr lang="ru-RU" sz="3200" dirty="0" smtClean="0"/>
            </a:br>
            <a:r>
              <a:rPr lang="ru-RU" sz="3200" dirty="0" smtClean="0"/>
              <a:t>«Ты шагай!»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1638313"/>
            <a:ext cx="532859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Ты шагай своей дорогой, не зевай!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шагай, ты шагай, себе пару выбирай!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Поздоровайся ладошкой, поздоровайся и ножкой,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Плечиком и локотком, и , конечно, языком: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«Здравствуйте!»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-Ты опять шагай, шагай, другую пару выбирай!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Поздоровайся ладошкой, как ты делаешь всё ловко,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Пальчиком и кулачком, и конечно язычком: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«Доброе утро!»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Ты шагай, опять шагай, новую пару выбирай.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Поздоровайся макушкой и своим красивым ушком,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Спинкой, тёпленьким бочком и, конечно, язычком: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«Привет!»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5085184"/>
            <a:ext cx="5945187" cy="15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94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Задание первое</a:t>
            </a:r>
            <a:br>
              <a:rPr lang="ru-RU" sz="3200" b="1" dirty="0"/>
            </a:br>
            <a:r>
              <a:rPr lang="ru-RU" sz="3200" b="1" dirty="0"/>
              <a:t>«Всё о нас»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ru-RU" sz="3200" dirty="0"/>
              <a:t>В лесу, где пасмурно и глухо,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/>
              <a:t>        Звук различить поможет…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spcBef>
                <a:spcPts val="0"/>
              </a:spcBef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u="sng" dirty="0"/>
              <a:t>Назвать правила профилактики заболеваний органов слуха.</a:t>
            </a:r>
          </a:p>
          <a:p>
            <a:pPr marL="0" indent="0">
              <a:buNone/>
            </a:pPr>
            <a:r>
              <a:rPr lang="ru-RU" dirty="0"/>
              <a:t>*Ничего не засовывать в ухо.</a:t>
            </a:r>
          </a:p>
          <a:p>
            <a:pPr marL="0" lvl="0" indent="0">
              <a:buNone/>
            </a:pPr>
            <a:r>
              <a:rPr lang="ru-RU" dirty="0"/>
              <a:t>*Не кричать громко и не слушать громкую музыку в наушниках.</a:t>
            </a:r>
          </a:p>
          <a:p>
            <a:pPr marL="0" lvl="0" indent="0">
              <a:buNone/>
            </a:pPr>
            <a:r>
              <a:rPr lang="ru-RU" dirty="0"/>
              <a:t>*Избегать простуды.</a:t>
            </a:r>
          </a:p>
          <a:p>
            <a:pPr marL="0" lvl="0" indent="0">
              <a:buNone/>
            </a:pPr>
            <a:r>
              <a:rPr lang="ru-RU" dirty="0"/>
              <a:t>*Сильно не сморкаться.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499981"/>
            <a:ext cx="4038600" cy="4525963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Вдох и выход будет прост,</a:t>
            </a:r>
          </a:p>
          <a:p>
            <a:pPr marL="0" indent="0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    Если не заложен …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Назвать правила гигиены и безопасности.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*Нельзя ковырять в носу 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*Нельзя засовывать в нос посторонние предметы.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*При насморке нельзя сильно сморкаться, а также втягивать слизь в себя. Это может привести к заболеванию уха.</a:t>
            </a:r>
          </a:p>
          <a:p>
            <a:pPr marL="0" lv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*Нельзя пользоваться чужим носовым платком. Носовой платок должен быть личным для каждого ребенка.</a:t>
            </a:r>
          </a:p>
          <a:p>
            <a:endParaRPr lang="ru-RU" dirty="0"/>
          </a:p>
        </p:txBody>
      </p:sp>
      <p:pic>
        <p:nvPicPr>
          <p:cNvPr id="5" name="Picture 4" descr="C:\Documents and Settings\1\Рабочий стол\гигиена\Копия (4) Органни_чуття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35697"/>
            <a:ext cx="1728192" cy="13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C:\Documents and Settings\1\Рабочий стол\гигиена\Копия Органни_чуття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1601366" cy="123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77" y="5733256"/>
            <a:ext cx="5945187" cy="93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Загадка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Всегда во рту, а не проглотишь?</a:t>
            </a:r>
          </a:p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Он по вкусу даст нам знать -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Отодвинуть иль глотать.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чего этот орган нужен?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 ночь два оконца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Сами закрываются,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А с восходом солнца,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Сами открываются.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Для чего нужен этот орган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ru-RU" dirty="0"/>
          </a:p>
        </p:txBody>
      </p:sp>
      <p:pic>
        <p:nvPicPr>
          <p:cNvPr id="5" name="Picture 5" descr="C:\Documents and Settings\1\Рабочий стол\гигиена\Копия (3) Органни_чуття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31489"/>
            <a:ext cx="1728193" cy="127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Documents and Settings\1\Рабочий стол\гигиена\Копия (5) Органни_чуття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1783734" cy="1353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445224"/>
            <a:ext cx="5945187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4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</a:rPr>
              <a:t>О</a:t>
            </a:r>
            <a:r>
              <a:rPr lang="ru-RU" sz="3200" b="1" dirty="0" smtClean="0">
                <a:solidFill>
                  <a:srgbClr val="C00000"/>
                </a:solidFill>
              </a:rPr>
              <a:t>тгадайте загадку.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 двух матерей по пяти сыновей.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Зачем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нам нужны руки?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Назовите правила 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гигиены для рук.</a:t>
            </a:r>
            <a:endParaRPr lang="ru-RU" sz="3200" dirty="0"/>
          </a:p>
        </p:txBody>
      </p:sp>
      <p:pic>
        <p:nvPicPr>
          <p:cNvPr id="3" name="Picture 6" descr="C:\Documents and Settings\1\Рабочий стол\гигиена\Копия (2) Органни_чуття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660" y="2348880"/>
            <a:ext cx="1573828" cy="11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C:\Documents and Settings\1\Рабочий стол\гигиена\Копия (2) Органни_чуття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5764" y="2348284"/>
            <a:ext cx="1606624" cy="11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5373216"/>
            <a:ext cx="5945187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1\Мои документы\Мои рисунки\фонумываемс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0" y="-35655"/>
            <a:ext cx="91182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Игра «Назови предметы гигиены»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28676" name="Picture 4" descr="C:\Documents and Settings\1\Рабочий стол\гигиена\мыло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 b="21848"/>
          <a:stretch/>
        </p:blipFill>
        <p:spPr bwMode="auto">
          <a:xfrm>
            <a:off x="518707" y="930886"/>
            <a:ext cx="1440160" cy="963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:\Documents and Settings\1\Рабочий стол\гигиена\шампун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3445"/>
            <a:ext cx="850404" cy="133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C:\Documents and Settings\1\Рабочий стол\гигиена\полотенце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07" y="2448502"/>
            <a:ext cx="1322264" cy="88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7" descr="C:\Documents and Settings\1\Рабочий стол\гигиена\зубныещётки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436" y="1463134"/>
            <a:ext cx="870744" cy="87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C:\Documents and Settings\1\Рабочий стол\гигиена\щёткарасчёс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1" t="6976" r="6241" b="8119"/>
          <a:stretch/>
        </p:blipFill>
        <p:spPr bwMode="auto">
          <a:xfrm>
            <a:off x="557113" y="3609280"/>
            <a:ext cx="1062559" cy="102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Picture 9" descr="C:\Documents and Settings\1\Рабочий стол\гигиена\губк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97152"/>
            <a:ext cx="1200746" cy="120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C:\Documents and Settings\1\Рабочий стол\гигиена\носовплаток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88744"/>
            <a:ext cx="1193131" cy="1134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3" name="Picture 11" descr="C:\Documents and Settings\1\Рабочий стол\гигиена\маникнабор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41" y="5052275"/>
            <a:ext cx="829767" cy="120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4" name="Picture 12" descr="C:\Documents and Settings\1\Рабочий стол\гигиена\ванна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02874"/>
            <a:ext cx="1538894" cy="11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5" name="Picture 13" descr="C:\Documents and Settings\1\Рабочий стол\гигиена\зеркальце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8" t="10764" r="16511" b="5808"/>
          <a:stretch/>
        </p:blipFill>
        <p:spPr bwMode="auto">
          <a:xfrm>
            <a:off x="614957" y="5052275"/>
            <a:ext cx="1001806" cy="123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25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8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Артикуляционная </a:t>
            </a:r>
            <a:r>
              <a:rPr lang="ru-RU" sz="3200" b="1" dirty="0">
                <a:solidFill>
                  <a:srgbClr val="0070C0"/>
                </a:solidFill>
              </a:rPr>
              <a:t>гимнастика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1026" name="Picture 2" descr="C:\Documents and Settings\1\Мои документы\речевгимн\арт гимн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24744"/>
            <a:ext cx="4365104" cy="52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00669" y="2836520"/>
            <a:ext cx="5945187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9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Д/игра «Найди отличия»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  <p:pic>
        <p:nvPicPr>
          <p:cNvPr id="2050" name="Picture 2" descr="C:\Documents and Settings\1\Мои документы\отличия\отличия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27200"/>
            <a:ext cx="7315200" cy="34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конечная звезда 3"/>
          <p:cNvSpPr/>
          <p:nvPr/>
        </p:nvSpPr>
        <p:spPr>
          <a:xfrm>
            <a:off x="1475656" y="4581128"/>
            <a:ext cx="360040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1628066" y="2888940"/>
            <a:ext cx="360040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182973" y="3825044"/>
            <a:ext cx="360040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3347864" y="4285456"/>
            <a:ext cx="360040" cy="29567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5868144" y="4717504"/>
            <a:ext cx="504056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3707904" y="3571050"/>
            <a:ext cx="360040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3000228" y="2996952"/>
            <a:ext cx="360040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2015716" y="3390236"/>
            <a:ext cx="360040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2640188" y="3717032"/>
            <a:ext cx="360040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2820208" y="3390236"/>
            <a:ext cx="360040" cy="216024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Admin\Мои документы\анимашки\орнамент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680" y="5445224"/>
            <a:ext cx="5945187" cy="136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77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652</Words>
  <Application>Microsoft Office PowerPoint</Application>
  <PresentationFormat>Экран (4:3)</PresentationFormat>
  <Paragraphs>128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автор: Книга Н. В.</vt:lpstr>
      <vt:lpstr>Цель: </vt:lpstr>
      <vt:lpstr>Упражнение «Ты шагай!»</vt:lpstr>
      <vt:lpstr>Задание первое «Всё о нас»</vt:lpstr>
      <vt:lpstr>Загадка </vt:lpstr>
      <vt:lpstr>        Отгадайте загадку. У двух матерей по пяти сыновей.      Зачем нам нужны руки?  Назовите правила     гигиены для рук.</vt:lpstr>
      <vt:lpstr>Игра «Назови предметы гигиены»</vt:lpstr>
      <vt:lpstr>Артикуляционная гимнастика </vt:lpstr>
      <vt:lpstr>Д/игра «Найди отличия» </vt:lpstr>
      <vt:lpstr>Презентация PowerPoint</vt:lpstr>
      <vt:lpstr>Игра «Что полезно для  здоровья?»</vt:lpstr>
      <vt:lpstr>  Игра «Как мы всё узнаём?» </vt:lpstr>
      <vt:lpstr>Угадайте! </vt:lpstr>
      <vt:lpstr>Игра «Органы чувств» (какой орган для чего предназначен)</vt:lpstr>
      <vt:lpstr>Разминка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User</cp:lastModifiedBy>
  <cp:revision>57</cp:revision>
  <dcterms:created xsi:type="dcterms:W3CDTF">2015-04-18T17:59:11Z</dcterms:created>
  <dcterms:modified xsi:type="dcterms:W3CDTF">2016-05-06T04:54:02Z</dcterms:modified>
</cp:coreProperties>
</file>